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794500" cy="10007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250950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816157"/>
            <a:ext cx="5435600" cy="39404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07E8CBB-2B0B-4E2C-B92E-3EAA7D8EF8E5}"/>
              </a:ext>
            </a:extLst>
          </p:cNvPr>
          <p:cNvSpPr txBox="1"/>
          <p:nvPr/>
        </p:nvSpPr>
        <p:spPr>
          <a:xfrm>
            <a:off x="9924268" y="5934807"/>
            <a:ext cx="735621" cy="73866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pPr algn="ctr"/>
            <a:r>
              <a:rPr lang="fr-FR" sz="1400" dirty="0"/>
              <a:t>LOGO</a:t>
            </a:r>
          </a:p>
          <a:p>
            <a:endParaRPr lang="fr-FR" sz="1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Professeur Pierre Berlioz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EFB &amp; Université Paris V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3885" y="8198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Does the development of new technologies call for</a:t>
            </a:r>
            <a:br>
              <a:rPr lang="en-US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en-US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new rules?</a:t>
            </a:r>
            <a:endParaRPr lang="fr-FR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282" y="5882760"/>
            <a:ext cx="975240" cy="9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Gulim" panose="020B0600000101010101" pitchFamily="34" charset="-127"/>
                <a:ea typeface="Gulim" panose="020B0600000101010101" pitchFamily="34" charset="-127"/>
              </a:rPr>
              <a:t>It is not because the law does not address new technologies that it cannot regulate  them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imagining new rules</a:t>
            </a:r>
            <a:br>
              <a:rPr lang="en-US" dirty="0"/>
            </a:br>
            <a:r>
              <a:rPr lang="en-US" dirty="0"/>
              <a:t>let’s verify that the old ones are not adapted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the flexibility of common law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38200" y="24004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Gulim" panose="020B0600000101010101" pitchFamily="34" charset="-127"/>
                <a:ea typeface="Gulim" panose="020B0600000101010101" pitchFamily="34" charset="-127"/>
              </a:rPr>
              <a:t>Example</a:t>
            </a: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 : volume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Application : civil </a:t>
            </a:r>
            <a:r>
              <a:rPr lang="fr-FR" sz="2400" dirty="0" err="1">
                <a:latin typeface="Gulim" panose="020B0600000101010101" pitchFamily="34" charset="-127"/>
                <a:ea typeface="Gulim" panose="020B0600000101010101" pitchFamily="34" charset="-127"/>
              </a:rPr>
              <a:t>liability</a:t>
            </a:r>
            <a:endParaRPr lang="fr-FR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119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soft law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38200" y="22698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No </a:t>
            </a:r>
            <a:r>
              <a:rPr lang="fr-FR" sz="2400" dirty="0" err="1">
                <a:latin typeface="Gulim" panose="020B0600000101010101" pitchFamily="34" charset="-127"/>
                <a:ea typeface="Gulim" panose="020B0600000101010101" pitchFamily="34" charset="-127"/>
              </a:rPr>
              <a:t>brake</a:t>
            </a: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 on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Gulim" panose="020B0600000101010101" pitchFamily="34" charset="-127"/>
                <a:ea typeface="Gulim" panose="020B0600000101010101" pitchFamily="34" charset="-127"/>
              </a:rPr>
              <a:t>Innovation </a:t>
            </a:r>
            <a:r>
              <a:rPr lang="fr-FR" sz="2400" dirty="0" err="1">
                <a:latin typeface="Gulim" panose="020B0600000101010101" pitchFamily="34" charset="-127"/>
                <a:ea typeface="Gulim" panose="020B0600000101010101" pitchFamily="34" charset="-127"/>
              </a:rPr>
              <a:t>laboratory</a:t>
            </a:r>
            <a:endParaRPr lang="fr-FR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530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legislate only in case of weakness or proven deficiency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38200" y="2000683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ulim" panose="020B0600000101010101" pitchFamily="34" charset="-127"/>
                <a:ea typeface="Gulim" panose="020B0600000101010101" pitchFamily="34" charset="-127"/>
              </a:rPr>
              <a:t>Example : </a:t>
            </a:r>
            <a:r>
              <a:rPr lang="en-US" sz="2400" dirty="0" err="1">
                <a:latin typeface="Gulim" panose="020B0600000101010101" pitchFamily="34" charset="-127"/>
                <a:ea typeface="Gulim" panose="020B0600000101010101" pitchFamily="34" charset="-127"/>
              </a:rPr>
              <a:t>Blockchain</a:t>
            </a:r>
            <a:r>
              <a:rPr lang="en-US" sz="2400" dirty="0">
                <a:latin typeface="Gulim" panose="020B0600000101010101" pitchFamily="34" charset="-127"/>
                <a:ea typeface="Gulim" panose="020B0600000101010101" pitchFamily="34" charset="-127"/>
              </a:rPr>
              <a:t> and securities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ulim" panose="020B0600000101010101" pitchFamily="34" charset="-127"/>
                <a:ea typeface="Gulim" panose="020B0600000101010101" pitchFamily="34" charset="-127"/>
              </a:rPr>
              <a:t>Example : AI and </a:t>
            </a:r>
            <a:r>
              <a:rPr lang="en-US" sz="2400">
                <a:latin typeface="Gulim" panose="020B0600000101010101" pitchFamily="34" charset="-127"/>
                <a:ea typeface="Gulim" panose="020B0600000101010101" pitchFamily="34" charset="-127"/>
              </a:rPr>
              <a:t>tort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ulim" panose="020B0600000101010101" pitchFamily="34" charset="-127"/>
                <a:ea typeface="Gulim" panose="020B0600000101010101" pitchFamily="34" charset="-127"/>
              </a:rPr>
              <a:t>Example : heritage data</a:t>
            </a:r>
          </a:p>
        </p:txBody>
      </p:sp>
    </p:spTree>
    <p:extLst>
      <p:ext uri="{BB962C8B-B14F-4D97-AF65-F5344CB8AC3E}">
        <p14:creationId xmlns:p14="http://schemas.microsoft.com/office/powerpoint/2010/main" val="4787503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129</Words>
  <Application>Microsoft Office PowerPoint</Application>
  <PresentationFormat>Grand écran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Gulim</vt:lpstr>
      <vt:lpstr>Arial</vt:lpstr>
      <vt:lpstr>Calibri</vt:lpstr>
      <vt:lpstr>Thème Office</vt:lpstr>
      <vt:lpstr>Présentation PowerPoint</vt:lpstr>
      <vt:lpstr>Before imagining new rules let’s verify that the old ones are not adapted</vt:lpstr>
      <vt:lpstr>Let’s use the flexibility of common law</vt:lpstr>
      <vt:lpstr>Let’s use soft law</vt:lpstr>
      <vt:lpstr>Let’s legislate only in case of weakness or proven deficiency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10</cp:revision>
  <cp:lastPrinted>2018-06-06T13:48:56Z</cp:lastPrinted>
  <dcterms:created xsi:type="dcterms:W3CDTF">2018-04-20T10:45:39Z</dcterms:created>
  <dcterms:modified xsi:type="dcterms:W3CDTF">2018-06-06T13:54:38Z</dcterms:modified>
</cp:coreProperties>
</file>